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64" r:id="rId4"/>
    <p:sldId id="265" r:id="rId5"/>
    <p:sldId id="266" r:id="rId6"/>
    <p:sldId id="267" r:id="rId7"/>
    <p:sldId id="268" r:id="rId8"/>
    <p:sldId id="269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57" autoAdjust="0"/>
    <p:restoredTop sz="94660"/>
  </p:normalViewPr>
  <p:slideViewPr>
    <p:cSldViewPr>
      <p:cViewPr varScale="1">
        <p:scale>
          <a:sx n="73" d="100"/>
          <a:sy n="73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7D22ABA4-681E-47C4-A103-C107AE3D96E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C1C0E8E6-D24F-49FB-ADB0-3712BE677B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9.wmf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Мой День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50750" y="554722"/>
            <a:ext cx="4836456" cy="104084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Add narration to this PowerPoint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86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90"/>
    </mc:Choice>
    <mc:Fallback xmlns="">
      <p:transition spd="slow" advTm="249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Давайте повторим слова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 smtClean="0"/>
              <a:t>По-русски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b="1" dirty="0" smtClean="0"/>
              <a:t>По-английски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b="1" dirty="0"/>
              <a:t>парк</a:t>
            </a:r>
          </a:p>
          <a:p>
            <a:pPr marL="0" indent="0" algn="r">
              <a:buNone/>
            </a:pPr>
            <a:r>
              <a:rPr lang="ru-RU" b="1" dirty="0" smtClean="0"/>
              <a:t>банк</a:t>
            </a:r>
          </a:p>
          <a:p>
            <a:pPr marL="0" indent="0" algn="r">
              <a:buNone/>
            </a:pPr>
            <a:r>
              <a:rPr lang="ru-RU" b="1" dirty="0" smtClean="0"/>
              <a:t>магазин</a:t>
            </a:r>
            <a:endParaRPr lang="en-US" b="1" dirty="0" smtClean="0"/>
          </a:p>
          <a:p>
            <a:pPr marL="0" indent="0" algn="r">
              <a:buNone/>
            </a:pPr>
            <a:r>
              <a:rPr lang="ru-RU" b="1" dirty="0" smtClean="0"/>
              <a:t>работа</a:t>
            </a:r>
          </a:p>
          <a:p>
            <a:pPr marL="0" indent="0" algn="r">
              <a:buNone/>
            </a:pPr>
            <a:r>
              <a:rPr lang="ru-RU" b="1" dirty="0" smtClean="0"/>
              <a:t>кинотеатр</a:t>
            </a:r>
          </a:p>
          <a:p>
            <a:pPr marL="0" indent="0" algn="r">
              <a:buNone/>
            </a:pPr>
            <a:r>
              <a:rPr lang="ru-RU" b="1" dirty="0" smtClean="0"/>
              <a:t>ресторан</a:t>
            </a:r>
          </a:p>
          <a:p>
            <a:pPr marL="0" indent="0" algn="r">
              <a:buNone/>
            </a:pPr>
            <a:endParaRPr lang="en-US" b="1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park</a:t>
            </a:r>
          </a:p>
          <a:p>
            <a:pPr marL="0" indent="0">
              <a:buNone/>
            </a:pPr>
            <a:r>
              <a:rPr lang="en-US" dirty="0" smtClean="0"/>
              <a:t>bank</a:t>
            </a:r>
          </a:p>
          <a:p>
            <a:pPr marL="0" indent="0">
              <a:buNone/>
            </a:pPr>
            <a:r>
              <a:rPr lang="en-US" dirty="0" smtClean="0"/>
              <a:t>store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work</a:t>
            </a:r>
          </a:p>
          <a:p>
            <a:pPr marL="0" indent="0">
              <a:buNone/>
            </a:pPr>
            <a:r>
              <a:rPr lang="en-US" dirty="0" smtClean="0"/>
              <a:t>movie theater</a:t>
            </a:r>
          </a:p>
          <a:p>
            <a:pPr marL="0" indent="0">
              <a:buNone/>
            </a:pPr>
            <a:r>
              <a:rPr lang="en-US" dirty="0" smtClean="0"/>
              <a:t>restaurant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494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695"/>
    </mc:Choice>
    <mc:Fallback xmlns="">
      <p:transition spd="slow" advTm="15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86184"/>
            <a:ext cx="844198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33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483"/>
    </mc:Choice>
    <mc:Fallback xmlns="">
      <p:transition spd="slow" advTm="6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35 0.03681 C 0.04115 0.0544 0.05816 0.06019 0.06528 0.05093 C 0.07257 0.04213 0.06893 0.02014 0.05747 -0.00231 C 0.07431 0.01366 0.09011 0.0206 0.09792 0.01111 C 0.10504 0.00278 0.10157 -0.01921 0.08993 -0.0419 C 0.10643 -0.02546 0.12275 -0.01921 0.13004 -0.02777 C 0.13768 -0.03727 0.13507 -0.06041 0.12344 -0.08287 C 0.13907 -0.06527 0.15539 -0.05879 0.16355 -0.06875 C 0.16997 -0.07662 0.16719 -0.09953 0.15591 -0.12245 C 0.17171 -0.10509 0.18889 -0.09977 0.19618 -0.10856 C 0.2033 -0.11736 0.19983 -0.13958 0.1882 -0.16203 C 0.20504 -0.14606 0.22136 -0.13935 0.22848 -0.14838 C 0.23577 -0.1574 0.23212 -0.1794 0.22171 -0.20301 C 0.23716 -0.18541 0.25365 -0.17893 0.26077 -0.18796 C 0.26841 -0.19722 0.2658 -0.22014 0.254 -0.24236 C 0.26997 -0.22523 0.28612 -0.21852 0.29427 -0.22847 C 0.30157 -0.23773 0.29775 -0.25926 0.28646 -0.28217 " pathEditMode="relative" rAng="-2549622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36" y="-14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098" y="862482"/>
            <a:ext cx="844198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310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13"/>
    </mc:Choice>
    <mc:Fallback xmlns="">
      <p:transition spd="slow" advTm="77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44444E-6 C 0.0026 0.02731 0.01233 0.04675 0.02222 0.04629 C 0.03212 0.04652 0.04045 0.02708 0.0434 0.00023 C 0.04774 0.02708 0.0559 0.04629 0.06649 0.04652 C 0.07587 0.04675 0.08455 0.02731 0.0875 0.00023 C 0.09132 0.02708 0.10017 0.04652 0.1099 0.04675 C 0.12031 0.04652 0.13003 0.02708 0.13299 0.00023 C 0.13559 0.02708 0.14427 0.04675 0.15538 0.04675 C 0.16406 0.04675 0.17361 0.02731 0.17691 0.00023 C 0.17969 0.02731 0.18976 0.04675 0.19948 0.04675 C 0.2092 0.04675 0.21788 0.02708 0.22083 0.00023 C 0.225 0.02708 0.23368 0.04675 0.24358 0.04652 C 0.25347 0.04629 0.26198 0.02685 0.26615 4.44444E-6 C 0.26875 0.02708 0.2776 0.04652 0.28733 0.04629 C 0.29774 0.04652 0.30747 0.02708 0.3099 0.00023 C 0.31302 0.02708 0.32153 0.04675 0.33264 0.04675 C 0.34271 0.04652 0.35069 0.02708 0.35399 4.44444E-6 " pathEditMode="relative" rAng="0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91" y="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58308" y="862482"/>
            <a:ext cx="947837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2779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29"/>
    </mc:Choice>
    <mc:Fallback xmlns="">
      <p:transition spd="slow" advTm="79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66 0.08541 C -0.0349 0.06481 -0.05122 0.05694 -0.05903 0.06458 C -0.06719 0.07245 -0.06563 0.09444 -0.05625 0.11852 C -0.07153 0.1 -0.08646 0.09074 -0.09514 0.09884 C -0.10278 0.10578 -0.10139 0.1287 -0.09219 0.15278 C -0.10677 0.13379 -0.12257 0.12523 -0.13056 0.1324 C -0.13907 0.14051 -0.13837 0.16389 -0.12917 0.18796 C -0.14289 0.16852 -0.15851 0.15926 -0.16754 0.16782 C -0.17466 0.1743 -0.17379 0.19768 -0.16476 0.22222 C -0.17882 0.20231 -0.19566 0.19421 -0.2033 0.20162 C -0.21146 0.20926 -0.20973 0.23194 -0.20052 0.25625 C -0.21563 0.2375 -0.23125 0.22824 -0.23924 0.23611 C -0.24705 0.24421 -0.24549 0.26666 -0.23716 0.29143 C -0.25122 0.27153 -0.26702 0.2625 -0.27466 0.27037 C -0.28316 0.27801 -0.28264 0.30139 -0.27309 0.32523 C -0.28733 0.30578 -0.30261 0.29629 -0.31164 0.30532 C -0.31997 0.31296 -0.31789 0.33495 -0.30868 0.35949 " pathEditMode="relative" rAng="8669871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17" y="11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719" y="3313803"/>
            <a:ext cx="1056496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624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11"/>
    </mc:Choice>
    <mc:Fallback xmlns="">
      <p:transition spd="slow" advTm="81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1413 C 0.00121 0.0419 0.01094 0.06088 0.02066 0.06088 C 0.0309 0.06065 0.03906 0.04144 0.04236 0.01482 C 0.04635 0.04167 0.05451 0.06088 0.0651 0.06042 C 0.0743 0.06135 0.08316 0.04144 0.08611 0.01482 C 0.08976 0.04144 0.09878 0.06065 0.10851 0.06112 C 0.1191 0.06112 0.12864 0.04167 0.1316 0.01482 C 0.13437 0.04121 0.14288 0.06088 0.15399 0.06088 C 0.16267 0.06135 0.17205 0.04144 0.17552 0.01459 C 0.1783 0.04167 0.18802 0.06135 0.19792 0.06112 C 0.20781 0.06135 0.21614 0.04144 0.21927 0.01459 C 0.22326 0.0419 0.23212 0.06135 0.24253 0.06112 C 0.25226 0.06042 0.26042 0.04098 0.26458 0.01436 C 0.26736 0.04144 0.27604 0.06112 0.28594 0.06065 C 0.29618 0.06112 0.3059 0.04121 0.30851 0.01482 C 0.31163 0.04167 0.31996 0.06112 0.33125 0.06088 C 0.34132 0.06065 0.34913 0.04167 0.35226 0.01459 " pathEditMode="relative" rAng="0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74" y="2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2937" y="3431262"/>
            <a:ext cx="1018063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4737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538"/>
    </mc:Choice>
    <mc:Fallback xmlns="">
      <p:transition spd="slow" advTm="85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1 0.08195 C -0.05052 0.06713 -0.06476 0.06181 -0.07413 0.06852 C -0.0842 0.07547 -0.08802 0.09283 -0.08489 0.11088 C -0.09496 0.09746 -0.10746 0.09098 -0.11771 0.09862 C -0.12708 0.1044 -0.13108 0.122 -0.12795 0.13982 C -0.13767 0.12662 -0.15104 0.12084 -0.16042 0.12732 C -0.17101 0.1345 -0.17621 0.15255 -0.17274 0.17084 C -0.1816 0.15649 -0.19427 0.15047 -0.20538 0.15764 C -0.21389 0.16343 -0.2184 0.18172 -0.2158 0.20024 C -0.22465 0.18588 -0.23889 0.1801 -0.24861 0.18681 C -0.25833 0.19352 -0.26198 0.21135 -0.25885 0.22917 C -0.26892 0.21575 -0.28229 0.2095 -0.29253 0.21667 C -0.30191 0.22362 -0.30521 0.24098 -0.3033 0.25996 C -0.31215 0.24537 -0.32535 0.23936 -0.33489 0.24653 C -0.34496 0.25301 -0.35 0.27153 -0.34653 0.28866 C -0.3559 0.27477 -0.36858 0.26852 -0.37969 0.27662 C -0.38941 0.28357 -0.39271 0.29977 -0.38941 0.31875 " pathEditMode="relative" rAng="9179228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17" y="1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kolesni\AppData\Local\Microsoft\Windows\Temporary Internet Files\Content.IE5\6PM33C2R\MC90023724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937" y="2695213"/>
            <a:ext cx="1634483" cy="1683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kolesni\AppData\Local\Microsoft\Windows\Temporary Internet Files\Content.IE5\NX9COCB5\MC90019777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4964531"/>
            <a:ext cx="1828800" cy="144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akolesni\AppData\Local\Microsoft\Windows\Temporary Internet Files\Content.IE5\JM3LSZ1O\MC90023040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445" y="4950763"/>
            <a:ext cx="2057400" cy="147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kolesni\AppData\Local\Microsoft\Windows\Temporary Internet Files\Content.IE5\N62ORN9T\MC90033516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09947"/>
            <a:ext cx="1919519" cy="1570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akolesni\AppData\Local\Microsoft\Windows\Temporary Internet Files\Content.IE5\OM661P3A\MC90044038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319" y="2467594"/>
            <a:ext cx="2138434" cy="2138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020507" y="2695211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17.00</a:t>
            </a:r>
            <a:endParaRPr lang="en-US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670899" y="2695212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16.30</a:t>
            </a:r>
            <a:endParaRPr lang="en-US" sz="2400" dirty="0"/>
          </a:p>
        </p:txBody>
      </p:sp>
      <p:pic>
        <p:nvPicPr>
          <p:cNvPr id="15" name="Picture 2" descr="C:\Users\akolesni\AppData\Local\Microsoft\Windows\Temporary Internet Files\Content.IE5\N62ORN9T\MC900237108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5608" y="383913"/>
            <a:ext cx="2306491" cy="1388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541323" y="400817"/>
            <a:ext cx="824265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9.00 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1562100" y="400817"/>
            <a:ext cx="838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8.00</a:t>
            </a:r>
            <a:endParaRPr lang="en-US" sz="2400" dirty="0"/>
          </a:p>
        </p:txBody>
      </p:sp>
      <p:sp>
        <p:nvSpPr>
          <p:cNvPr id="18" name="TextBox 17"/>
          <p:cNvSpPr txBox="1"/>
          <p:nvPr/>
        </p:nvSpPr>
        <p:spPr>
          <a:xfrm>
            <a:off x="5815489" y="5105399"/>
            <a:ext cx="926857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20.00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1465881" y="5105400"/>
            <a:ext cx="934419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18.00</a:t>
            </a:r>
            <a:endParaRPr lang="en-US" sz="2400" dirty="0"/>
          </a:p>
        </p:txBody>
      </p:sp>
      <p:pic>
        <p:nvPicPr>
          <p:cNvPr id="12" name="Picture 8" descr="C:\Users\akolesni\AppData\Local\Microsoft\Windows\Temporary Internet Files\Content.IE5\OM661P3A\MC900437938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015" y="5366712"/>
            <a:ext cx="980365" cy="129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8745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8"/>
    </mc:Choice>
    <mc:Fallback xmlns="">
      <p:transition spd="slow" advTm="8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3658 C 0.00191 0.05463 0.01389 0.06667 0.02413 0.06505 C 0.03542 0.06435 0.04427 0.05023 0.04636 0.03195 C 0.05156 0.04954 0.06129 0.06204 0.07309 0.06065 C 0.08368 0.05949 0.09254 0.0456 0.09479 0.02755 C 0.09965 0.04421 0.11007 0.05671 0.12066 0.05579 C 0.13247 0.05463 0.14271 0.04051 0.14479 0.02199 C 0.14879 0.03982 0.15868 0.05185 0.17101 0.05093 C 0.18038 0.05 0.19011 0.03565 0.19306 0.01713 C 0.19688 0.03496 0.20833 0.04769 0.21945 0.0463 C 0.23038 0.04514 0.23872 0.03102 0.24097 0.0125 C 0.24653 0.02963 0.25695 0.04236 0.26806 0.04167 C 0.27899 0.04028 0.28715 0.025 0.29097 0.00695 C 0.29497 0.02523 0.30504 0.03704 0.31597 0.03588 C 0.32743 0.03496 0.33663 0.0206 0.33854 0.00301 C 0.34375 0.0206 0.35295 0.03287 0.3658 0.03102 C 0.37726 0.02963 0.38507 0.01644 0.38715 -0.00278 " pathEditMode="relative" rAng="-258403" ptsTypes="fffffffffffffffff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14" y="-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2|2.2|1.8|1.9|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TC101790492[[fn=Sketchbook]]</Template>
  <TotalTime>315</TotalTime>
  <Words>61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Sketchbook</vt:lpstr>
      <vt:lpstr>Мой День</vt:lpstr>
      <vt:lpstr>Давайте повторим слова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День</dc:title>
  <dc:creator>Kolesnikova, Anna</dc:creator>
  <cp:lastModifiedBy>Kolesnikova, Anna</cp:lastModifiedBy>
  <cp:revision>19</cp:revision>
  <dcterms:created xsi:type="dcterms:W3CDTF">2012-08-01T16:19:04Z</dcterms:created>
  <dcterms:modified xsi:type="dcterms:W3CDTF">2012-08-06T20:59:24Z</dcterms:modified>
</cp:coreProperties>
</file>